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A2734-9DB5-230A-DA42-9F070DDFF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474B74-00D1-0FE7-9AC2-3CADE1608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EC564-4863-7D74-11FD-DC78E76D8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60624-8F7E-ADAF-7A54-E523D9D29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39960-DEBD-6DA7-9D2B-8EB81A9CE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11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D480A-7F46-CE9A-6809-4EC7321B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EB842-28DC-47DE-AF34-9CDC40B4F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FB15-0500-8689-A141-FB3819718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F00D2-8A4C-ACEE-2F6F-A873E64EB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3B8B2-2BBF-C615-2CD2-7C0385D6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4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8F82B-B503-1D5E-F3AA-1DD4F45319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E0685-CA5E-B158-0CA1-C09724157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F7921-0C57-A973-E970-7FE364A7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D45F4-B348-E999-9390-867D9F64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6F0D1-61FD-5C04-F072-90F0F890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82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AF86-5D54-1725-7A90-07D72EFA2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50D4C-AD26-7935-F8C2-72C9B72AA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B5397-2F1C-2EAD-A833-6FAAFD92C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D6CD3-7AF7-CCE1-F8B0-63C2A4C65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044D1-5E19-F947-9B25-60BCDBD23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18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3A16-8084-7C77-E773-01C567DE1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3A2D2-8461-E015-EF34-EC6D21237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48853-5DC6-FC84-D1D7-0A6BDD363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1D0CA-54B3-6241-145D-81F993A6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9F22A-95AB-BBB7-580B-4DC376B4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1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86C2-400D-0D1B-C3AB-79E2343D6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2B78A-E501-3E05-A911-F6D82462A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8C537-9D92-A818-9059-6D7B87E25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1CAB2-E5A8-88BF-4B0C-A51A2043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76405-B2A6-D784-3A4D-C1ADD150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D6847-CF64-AEF1-6295-C7C0F33AB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0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E2C05-BC59-6D03-6395-211A7373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8BD1C-E060-838E-3918-C91BEBE52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343D3-1B03-E6A5-11A6-3FC879E7C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B2A870-B012-B1D5-DE5F-252CA4C58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CB573-72D4-F646-D42C-102CEAEBC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9C1C6F-7092-597C-C027-B759C61CB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199FD-EF7B-4166-FAA4-7AC76F2CD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8ACA2-FCC9-8C69-F240-052C0255A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0158-81B6-46BA-FB65-C55FB6CF6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45C6AD-8110-B226-13DE-4C0A427D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1F4B5A-8C04-1801-17A5-68139E83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DE6477-AC7E-483D-FF64-CF385AE9E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21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D1AB6-C734-BDC6-2CB1-FFEB575F2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EDFEB-E21C-48EC-CCD7-82C0896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01B93-8540-6F30-0342-DAB06E50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1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A5341-91BE-4CBE-6ECA-54244BAFC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69FB0-E216-CEB3-C1EB-C87E514F5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9FAED-E975-42BC-01BE-5FDCCA517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4CA0F-F8DD-F247-10BD-5F1BB0E6F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1067C-CDC7-5A5C-3A31-17F6415C3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1960E-4F63-E312-9BC3-30F818C9A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0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1CE66-83B2-74CF-3A1C-EAADDC4F9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1DB27-5B5F-1B85-2F71-2D3324A626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A7E29-D3BC-2958-C68C-5967DD492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0BDAE-4CCD-5CC7-2BFA-C1FEA04E6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EE86E-DB87-3DC5-D564-D06AD3DC8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67151-65FD-3A00-0030-41A44D738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23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97CFE3-430C-DD73-68ED-412FB141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2AF18-6260-5352-DAB2-2F0B0722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3514D-8272-951F-7E23-354C40A11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E6232-CC41-914D-5AA4-1A20B81EC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A2AF6-A67D-8095-558F-1B5E6EF5D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3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1CF3517-23B4-CDE6-68D7-DEDDF971F9E0}"/>
              </a:ext>
            </a:extLst>
          </p:cNvPr>
          <p:cNvGrpSpPr/>
          <p:nvPr/>
        </p:nvGrpSpPr>
        <p:grpSpPr>
          <a:xfrm>
            <a:off x="83468" y="181053"/>
            <a:ext cx="12344400" cy="6035040"/>
            <a:chOff x="83468" y="181053"/>
            <a:chExt cx="12344400" cy="603504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97F1A9-DEA9-7D77-B7B6-0DE9448F3F52}"/>
                </a:ext>
              </a:extLst>
            </p:cNvPr>
            <p:cNvSpPr/>
            <p:nvPr/>
          </p:nvSpPr>
          <p:spPr>
            <a:xfrm>
              <a:off x="83468" y="181053"/>
              <a:ext cx="12344400" cy="603086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BEB476A-AB0A-00AF-92B9-E670C03D200D}"/>
                </a:ext>
              </a:extLst>
            </p:cNvPr>
            <p:cNvGrpSpPr/>
            <p:nvPr/>
          </p:nvGrpSpPr>
          <p:grpSpPr>
            <a:xfrm>
              <a:off x="83468" y="181053"/>
              <a:ext cx="12344400" cy="6035040"/>
              <a:chOff x="83468" y="181053"/>
              <a:chExt cx="12344400" cy="603504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92A0BE48-786C-5DE3-4B84-2A392A423F0D}"/>
                  </a:ext>
                </a:extLst>
              </p:cNvPr>
              <p:cNvGrpSpPr/>
              <p:nvPr/>
            </p:nvGrpSpPr>
            <p:grpSpPr>
              <a:xfrm>
                <a:off x="83468" y="181053"/>
                <a:ext cx="12344400" cy="6035040"/>
                <a:chOff x="83468" y="181053"/>
                <a:chExt cx="12344400" cy="6035040"/>
              </a:xfrm>
            </p:grpSpPr>
            <p:pic>
              <p:nvPicPr>
                <p:cNvPr id="35" name="Picture 34" descr="A field of flowers with mountains in the background&#10;&#10;Description automatically generated">
                  <a:extLst>
                    <a:ext uri="{FF2B5EF4-FFF2-40B4-BE49-F238E27FC236}">
                      <a16:creationId xmlns:a16="http://schemas.microsoft.com/office/drawing/2014/main" id="{B42D4017-09B6-DC8D-3CD6-6AC4FF48638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468" y="319857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9" name="Picture 38" descr="A person standing in a field with an object&#10;&#10;Description automatically generated">
                  <a:extLst>
                    <a:ext uri="{FF2B5EF4-FFF2-40B4-BE49-F238E27FC236}">
                      <a16:creationId xmlns:a16="http://schemas.microsoft.com/office/drawing/2014/main" id="{31279A92-6BC4-BFC7-0B6D-548C2211A23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8268" y="3194394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41" name="Picture 40" descr="A person digging in a field&#10;&#10;Description automatically generated">
                  <a:extLst>
                    <a:ext uri="{FF2B5EF4-FFF2-40B4-BE49-F238E27FC236}">
                      <a16:creationId xmlns:a16="http://schemas.microsoft.com/office/drawing/2014/main" id="{DD37E302-EBE8-FC11-7B00-778A08CBE4AE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432" t="1846" r="432" b="449"/>
                <a:stretch/>
              </p:blipFill>
              <p:spPr>
                <a:xfrm>
                  <a:off x="8313068" y="319857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080" name="Picture 8">
                  <a:extLst>
                    <a:ext uri="{FF2B5EF4-FFF2-40B4-BE49-F238E27FC236}">
                      <a16:creationId xmlns:a16="http://schemas.microsoft.com/office/drawing/2014/main" id="{65D7616C-C468-1405-2C0E-45A6C3619833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13068" y="18105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" name="Picture 1" descr="A sign in a field&#10;&#10;Description automatically generated">
                  <a:extLst>
                    <a:ext uri="{FF2B5EF4-FFF2-40B4-BE49-F238E27FC236}">
                      <a16:creationId xmlns:a16="http://schemas.microsoft.com/office/drawing/2014/main" id="{AEB7DE55-0B77-B74D-7CAA-2BED7A6D56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alphaModFix/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887" t="7692" b="2304"/>
                <a:stretch/>
              </p:blipFill>
              <p:spPr>
                <a:xfrm>
                  <a:off x="83468" y="185232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4" name="Picture 3" descr="A person spraying plants in a field&#10;&#10;Description automatically generated">
                  <a:extLst>
                    <a:ext uri="{FF2B5EF4-FFF2-40B4-BE49-F238E27FC236}">
                      <a16:creationId xmlns:a16="http://schemas.microsoft.com/office/drawing/2014/main" id="{0EECF95A-AC67-194D-4C5B-B0BE9D3495EA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665" b="1"/>
                <a:stretch/>
              </p:blipFill>
              <p:spPr>
                <a:xfrm>
                  <a:off x="4198268" y="185232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D4D492-5EC7-1BB5-B49C-040DDED691BE}"/>
                  </a:ext>
                </a:extLst>
              </p:cNvPr>
              <p:cNvSpPr txBox="1"/>
              <p:nvPr/>
            </p:nvSpPr>
            <p:spPr>
              <a:xfrm>
                <a:off x="83468" y="2734817"/>
                <a:ext cx="1611092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highlight>
                      <a:srgbClr val="FFFF00"/>
                    </a:highlight>
                  </a:rPr>
                  <a:t>Field</a:t>
                </a:r>
                <a:r>
                  <a:rPr lang="es-PE" sz="1400" b="1" dirty="0">
                    <a:highlight>
                      <a:srgbClr val="FFFF00"/>
                    </a:highlight>
                  </a:rPr>
                  <a:t> </a:t>
                </a:r>
                <a:r>
                  <a:rPr lang="en-US" sz="1400" b="1" dirty="0">
                    <a:highlight>
                      <a:srgbClr val="FFFF00"/>
                    </a:highlight>
                  </a:rPr>
                  <a:t>experiment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9B1BC3E-0CD2-C76A-2450-5764D2E6ABBC}"/>
                  </a:ext>
                </a:extLst>
              </p:cNvPr>
              <p:cNvSpPr txBox="1"/>
              <p:nvPr/>
            </p:nvSpPr>
            <p:spPr>
              <a:xfrm>
                <a:off x="4299852" y="2730639"/>
                <a:ext cx="2471063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highlight>
                      <a:srgbClr val="FFFF00"/>
                    </a:highlight>
                  </a:rPr>
                  <a:t>Pest and disease management 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54962C3-883E-234F-444F-71C0EC0BB497}"/>
                  </a:ext>
                </a:extLst>
              </p:cNvPr>
              <p:cNvSpPr txBox="1"/>
              <p:nvPr/>
            </p:nvSpPr>
            <p:spPr>
              <a:xfrm>
                <a:off x="8414652" y="2730638"/>
                <a:ext cx="235855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highlight>
                      <a:srgbClr val="FFFF00"/>
                    </a:highlight>
                  </a:rPr>
                  <a:t>Water supply (drip irrigation)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6772FE3-7427-364E-7F8A-0DC1BA8529E2}"/>
                  </a:ext>
                </a:extLst>
              </p:cNvPr>
              <p:cNvSpPr txBox="1"/>
              <p:nvPr/>
            </p:nvSpPr>
            <p:spPr>
              <a:xfrm>
                <a:off x="83468" y="5752337"/>
                <a:ext cx="13498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Plant flowering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171FBE-789B-1D4F-D502-CBE40854F82E}"/>
                  </a:ext>
                </a:extLst>
              </p:cNvPr>
              <p:cNvSpPr txBox="1"/>
              <p:nvPr/>
            </p:nvSpPr>
            <p:spPr>
              <a:xfrm>
                <a:off x="4299852" y="5752337"/>
                <a:ext cx="207917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Canopy cover assessment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7DDC47A-BB9C-9880-26D6-3E1232E28141}"/>
                  </a:ext>
                </a:extLst>
              </p:cNvPr>
              <p:cNvSpPr txBox="1"/>
              <p:nvPr/>
            </p:nvSpPr>
            <p:spPr>
              <a:xfrm>
                <a:off x="8414652" y="5752337"/>
                <a:ext cx="162197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Biomass evaluation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573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19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Ninanya, Johan (CIP)</dc:creator>
  <cp:lastModifiedBy>Ninanya, Johan (CIP)</cp:lastModifiedBy>
  <cp:revision>1</cp:revision>
  <dcterms:created xsi:type="dcterms:W3CDTF">2024-10-21T15:26:30Z</dcterms:created>
  <dcterms:modified xsi:type="dcterms:W3CDTF">2024-10-21T16:11:19Z</dcterms:modified>
</cp:coreProperties>
</file>

<file path=docProps/thumbnail.jpeg>
</file>